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9" d="100"/>
          <a:sy n="39" d="100"/>
        </p:scale>
        <p:origin x="123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8316F2-846F-478E-8D44-7372F9F5B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1AACBC0-9282-4A6B-824A-FC2B15327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42CF3D-AAB4-4C3B-965C-2DD4232A3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9A26-E148-4A96-A99B-D976F0E84541}" type="datetimeFigureOut">
              <a:rPr lang="zh-TW" altLang="en-US" smtClean="0"/>
              <a:t>2022/12/26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7CE7B8-148D-407A-9507-2EAFAB14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4428CB-4F7E-4732-ABC5-A5169A88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F61E-E791-4FE6-BFBA-B58D16A684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22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D47734-3C29-490A-92D6-FE5BF872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738924A-4529-42B9-AF5B-D7D60E40F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5A488A-2C35-4E86-A502-4417154A2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9A26-E148-4A96-A99B-D976F0E84541}" type="datetimeFigureOut">
              <a:rPr lang="zh-TW" altLang="en-US" smtClean="0"/>
              <a:t>2022/12/26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C7610F-B3CE-497D-8233-6F299217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A8A5D3-44A3-4ED3-8AD1-C1DA8DED4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F61E-E791-4FE6-BFBA-B58D16A684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08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3F18556-B175-4E2E-A1FF-D4FD60D10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4559133-3566-4A59-B1AF-B3F113B50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60BDA31-D81F-4ACD-AFAD-7DFC7F1A0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9A26-E148-4A96-A99B-D976F0E84541}" type="datetimeFigureOut">
              <a:rPr lang="zh-TW" altLang="en-US" smtClean="0"/>
              <a:t>2022/12/26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1BCC4B-349D-45BF-A2B6-3807E538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F4DF5D-4AC9-40EE-BEEE-EB94D5EE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F61E-E791-4FE6-BFBA-B58D16A684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63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89A6AE-8C85-4478-A608-B2A284CA0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B4AD42-E6D7-49F0-99A1-222F595B5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9AFC7EE-756F-4A6B-B263-ED7532ACE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9A26-E148-4A96-A99B-D976F0E84541}" type="datetimeFigureOut">
              <a:rPr lang="zh-TW" altLang="en-US" smtClean="0"/>
              <a:t>2022/12/26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9285F7-E89C-4248-B959-BDE3E227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75769E-C1CD-47B6-9A83-D7D272B0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F61E-E791-4FE6-BFBA-B58D16A684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977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5EB3CA-4EE1-4877-A801-F9DF5ACA1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4CA0F69-A87D-4ABA-92CA-56BF61713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8D63092-30B2-4C54-94E2-8EBE7CA87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9A26-E148-4A96-A99B-D976F0E84541}" type="datetimeFigureOut">
              <a:rPr lang="zh-TW" altLang="en-US" smtClean="0"/>
              <a:t>2022/12/26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E8EA8A-68BD-40ED-B05C-D37C942D6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C29225-2A81-4DFB-8335-082DE4475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F61E-E791-4FE6-BFBA-B58D16A684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94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9EEE1D-564B-407E-893D-F16733CC2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E56F4F-A2CE-4AC4-9EAC-FB19F824E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B27AAC4-F565-4B08-85A7-871230FDC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564D4DD-BED9-4B17-97A5-B54978024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9A26-E148-4A96-A99B-D976F0E84541}" type="datetimeFigureOut">
              <a:rPr lang="zh-TW" altLang="en-US" smtClean="0"/>
              <a:t>2022/12/26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9372434-A3A4-44CF-9F10-E707B0AC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A17CD73-2518-47C4-B374-CBD9B5F0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F61E-E791-4FE6-BFBA-B58D16A684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20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4D0D27-28F2-475D-AC0A-0A73835B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71894CD-904D-4406-9991-7A7E37566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BADE8B4-9F44-40D9-AB72-48BA24836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6903B8B-F02F-4E81-B27F-71447EB61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11D563D-9104-4138-9E20-7F8454B74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6965AC5-5095-4A04-BF54-C8A02BB61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9A26-E148-4A96-A99B-D976F0E84541}" type="datetimeFigureOut">
              <a:rPr lang="zh-TW" altLang="en-US" smtClean="0"/>
              <a:t>2022/12/26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1CF6DDA-6E41-43EC-B93B-3637F7060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633AD53-D7A9-4B8F-B281-A882D9180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F61E-E791-4FE6-BFBA-B58D16A684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36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3031C4-BC10-4580-A0D1-E7BA0A20B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4BCC793-DD58-445D-A54C-E39BE7EF5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9A26-E148-4A96-A99B-D976F0E84541}" type="datetimeFigureOut">
              <a:rPr lang="zh-TW" altLang="en-US" smtClean="0"/>
              <a:t>2022/12/26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028557F-55CB-4ADC-AC54-14B729E99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53527AE-B7A4-45F1-BFB2-0612547E0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F61E-E791-4FE6-BFBA-B58D16A684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8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D75A524-A6C7-4269-BDE6-19A316B53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9A26-E148-4A96-A99B-D976F0E84541}" type="datetimeFigureOut">
              <a:rPr lang="zh-TW" altLang="en-US" smtClean="0"/>
              <a:t>2022/12/26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3C21C62-241E-4A3C-BD42-1968978D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71AFC68-1B91-444E-A2E7-50066F5A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F61E-E791-4FE6-BFBA-B58D16A684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13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75DCC7-1D32-4F20-8B3A-E1FAC69E5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44763E-7BED-4216-B65E-78BDE25EE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0085EAC-3823-4AF2-8378-75EDF29DD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5A50531-9C48-45DA-B30A-AD3F27732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9A26-E148-4A96-A99B-D976F0E84541}" type="datetimeFigureOut">
              <a:rPr lang="zh-TW" altLang="en-US" smtClean="0"/>
              <a:t>2022/12/26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639C8B2-2848-4173-A596-95905653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99FD984-D54D-450B-BD34-A12DC39C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F61E-E791-4FE6-BFBA-B58D16A684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071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C0F7F3-46C1-4425-AD4F-565AF342A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4AA6F4D-209E-4D4F-AC5F-1A3BD822F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7CC976E-1498-4B78-BFB6-212D6D55D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19C6904-A0BA-4989-8FD4-9CE4E70D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9A26-E148-4A96-A99B-D976F0E84541}" type="datetimeFigureOut">
              <a:rPr lang="zh-TW" altLang="en-US" smtClean="0"/>
              <a:t>2022/12/26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616A85D-B73C-4155-BDB7-B37718BA2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9039CCE-E050-408D-B11F-4F4E93A1A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F61E-E791-4FE6-BFBA-B58D16A684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827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846C98B-04D2-4419-8220-45603F6E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11A5569-BADF-494A-8BBD-7CE8F824D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4E6FAB-ADBC-4213-B2DA-70EA6BB45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39A26-E148-4A96-A99B-D976F0E84541}" type="datetimeFigureOut">
              <a:rPr lang="zh-TW" altLang="en-US" smtClean="0"/>
              <a:t>2022/12/26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19EFA8-B979-4146-82F2-618DAFC6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C625D1B-7283-47A7-8357-F885A679F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F61E-E791-4FE6-BFBA-B58D16A684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44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F5FDA98-11A8-4F69-B972-39C1ADAE3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268" y="0"/>
            <a:ext cx="4575195" cy="66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9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 能玲</dc:creator>
  <cp:lastModifiedBy>陳 能玲</cp:lastModifiedBy>
  <cp:revision>1</cp:revision>
  <dcterms:created xsi:type="dcterms:W3CDTF">2022-12-26T09:23:19Z</dcterms:created>
  <dcterms:modified xsi:type="dcterms:W3CDTF">2022-12-26T09:23:41Z</dcterms:modified>
</cp:coreProperties>
</file>